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4" r:id="rId4"/>
    <p:sldId id="258" r:id="rId5"/>
    <p:sldId id="266" r:id="rId6"/>
    <p:sldId id="261" r:id="rId7"/>
    <p:sldId id="260" r:id="rId8"/>
    <p:sldId id="297" r:id="rId9"/>
    <p:sldId id="262" r:id="rId10"/>
    <p:sldId id="263" r:id="rId11"/>
    <p:sldId id="270" r:id="rId12"/>
    <p:sldId id="271" r:id="rId13"/>
    <p:sldId id="267" r:id="rId14"/>
    <p:sldId id="268" r:id="rId15"/>
    <p:sldId id="269" r:id="rId16"/>
    <p:sldId id="272" r:id="rId17"/>
    <p:sldId id="273" r:id="rId18"/>
    <p:sldId id="274" r:id="rId19"/>
    <p:sldId id="275" r:id="rId20"/>
    <p:sldId id="276" r:id="rId21"/>
    <p:sldId id="289" r:id="rId22"/>
    <p:sldId id="283" r:id="rId23"/>
    <p:sldId id="285" r:id="rId24"/>
    <p:sldId id="286" r:id="rId25"/>
    <p:sldId id="287" r:id="rId26"/>
    <p:sldId id="292" r:id="rId27"/>
    <p:sldId id="295" r:id="rId28"/>
    <p:sldId id="293" r:id="rId29"/>
    <p:sldId id="28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552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05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152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2416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9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7675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7435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5416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04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020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36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5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550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08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60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618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63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659DE6-436C-4203-93EF-8AC18CFF2B03}" type="datetimeFigureOut">
              <a:rPr lang="de-DE" smtClean="0"/>
              <a:t>01.03.2024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244C01A-7896-4554-90B6-A67FDDDEB8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6616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566A5-4043-4CD6-ACB1-96394EA46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8525" y="228936"/>
            <a:ext cx="9723422" cy="706437"/>
          </a:xfrm>
        </p:spPr>
        <p:txBody>
          <a:bodyPr>
            <a:normAutofit fontScale="90000"/>
          </a:bodyPr>
          <a:lstStyle/>
          <a:p>
            <a:r>
              <a:rPr lang="de-DE" cap="none" dirty="0">
                <a:solidFill>
                  <a:srgbClr val="7030A0"/>
                </a:solidFill>
              </a:rPr>
              <a:t>Ägyptenreise November </a:t>
            </a:r>
            <a:r>
              <a:rPr lang="de-DE" dirty="0">
                <a:solidFill>
                  <a:srgbClr val="7030A0"/>
                </a:solidFill>
              </a:rPr>
              <a:t>2023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C64C86-B126-470D-A456-3A2FCE46F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74" y="1297724"/>
            <a:ext cx="7488051" cy="55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28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2A12248-2085-4DE4-BF9E-5D200AB13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4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B2FB6-2260-443A-865C-7BF8590D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29AEFE-3240-4D1E-B1D2-7A8B259DB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0"/>
            <a:ext cx="1027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71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43A2F3-9632-4771-9B2F-98B59187D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AF14C7-010E-4F72-B725-4D49D9576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0"/>
            <a:ext cx="1027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3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0A5935-9B0F-4983-85FC-E07F4A37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36" y="5616633"/>
            <a:ext cx="10515600" cy="1136505"/>
          </a:xfrm>
        </p:spPr>
        <p:txBody>
          <a:bodyPr>
            <a:normAutofit/>
          </a:bodyPr>
          <a:lstStyle/>
          <a:p>
            <a:r>
              <a:rPr lang="de-DE" sz="3200" dirty="0"/>
              <a:t>        </a:t>
            </a:r>
            <a:r>
              <a:rPr lang="de-DE" sz="3200" cap="none" dirty="0"/>
              <a:t>Unsere fleißigen Küchenfeen </a:t>
            </a:r>
            <a:br>
              <a:rPr lang="de-DE" sz="3200" cap="none" dirty="0"/>
            </a:br>
            <a:r>
              <a:rPr lang="de-DE" sz="3200" cap="none" dirty="0"/>
              <a:t>             bereiten das Essen zu.</a:t>
            </a:r>
            <a:endParaRPr lang="de-DE" sz="3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A61B5C-C765-467B-AC02-8CFC4A636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5"/>
          <a:stretch/>
        </p:blipFill>
        <p:spPr>
          <a:xfrm rot="16200000">
            <a:off x="6599023" y="1126463"/>
            <a:ext cx="6156756" cy="457606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A9F7F9C-CFC4-4807-9AF8-E6BD503D2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94"/>
          <a:stretch/>
        </p:blipFill>
        <p:spPr>
          <a:xfrm>
            <a:off x="423877" y="466352"/>
            <a:ext cx="6736974" cy="497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77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C8E111-E1A7-4E4C-AB0C-21F3AFED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4293973-FB41-4A38-B759-C9835EA68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8005"/>
          <a:stretch/>
        </p:blipFill>
        <p:spPr>
          <a:xfrm>
            <a:off x="838200" y="618744"/>
            <a:ext cx="10377881" cy="562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87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6F36E0D-7000-4E8E-AD13-6B71A5502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4771" r="11307" b="8747"/>
          <a:stretch/>
        </p:blipFill>
        <p:spPr>
          <a:xfrm>
            <a:off x="980923" y="62379"/>
            <a:ext cx="10372877" cy="67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57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9018BD1-93FB-4670-A13D-519258BA1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48" y="0"/>
            <a:ext cx="9800103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54A8985-FF53-4FAA-ABD2-DC3C0AD6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624" y="5528344"/>
            <a:ext cx="4932726" cy="1107347"/>
          </a:xfrm>
        </p:spPr>
        <p:txBody>
          <a:bodyPr>
            <a:normAutofit/>
          </a:bodyPr>
          <a:lstStyle/>
          <a:p>
            <a:r>
              <a:rPr lang="de-DE" cap="none" dirty="0"/>
              <a:t>Auf dem Spielplatz</a:t>
            </a:r>
          </a:p>
        </p:txBody>
      </p:sp>
    </p:spTree>
    <p:extLst>
      <p:ext uri="{BB962C8B-B14F-4D97-AF65-F5344CB8AC3E}">
        <p14:creationId xmlns:p14="http://schemas.microsoft.com/office/powerpoint/2010/main" val="4051607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AEF472-8C07-40D6-948D-9FCF8CBC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688510-FFA9-4E22-9EFC-4A8F12FDD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6" y="80275"/>
            <a:ext cx="4468939" cy="66974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9372755-ADD4-4D01-9372-CDBF2BC1A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r="23021"/>
          <a:stretch/>
        </p:blipFill>
        <p:spPr>
          <a:xfrm>
            <a:off x="5564634" y="618744"/>
            <a:ext cx="6146800" cy="562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36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BDCC2C1-9462-422E-ABCD-C13098277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39"/>
            <a:ext cx="12192000" cy="562051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C8BF944-6D38-4AC4-9D01-58F5F7DD9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25" y="5914240"/>
            <a:ext cx="11719420" cy="778022"/>
          </a:xfrm>
        </p:spPr>
        <p:txBody>
          <a:bodyPr>
            <a:normAutofit/>
          </a:bodyPr>
          <a:lstStyle/>
          <a:p>
            <a:pPr algn="ctr"/>
            <a:r>
              <a:rPr lang="de-DE" sz="3600" cap="none" dirty="0"/>
              <a:t>Am Ende geht es mit unserem Bus nach Hause</a:t>
            </a:r>
          </a:p>
        </p:txBody>
      </p:sp>
    </p:spTree>
    <p:extLst>
      <p:ext uri="{BB962C8B-B14F-4D97-AF65-F5344CB8AC3E}">
        <p14:creationId xmlns:p14="http://schemas.microsoft.com/office/powerpoint/2010/main" val="1337156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C09EAB9-9202-4945-86E0-2ACDC9256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3197"/>
            <a:ext cx="5604933" cy="42037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F17EE8C-927B-4389-BBF3-B9C1495651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r="19396"/>
          <a:stretch/>
        </p:blipFill>
        <p:spPr>
          <a:xfrm>
            <a:off x="5904334" y="1552779"/>
            <a:ext cx="5854701" cy="469733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43839A6-5FDC-4CFA-8908-333D40A9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109057"/>
            <a:ext cx="11135686" cy="1581631"/>
          </a:xfrm>
        </p:spPr>
        <p:txBody>
          <a:bodyPr>
            <a:normAutofit/>
          </a:bodyPr>
          <a:lstStyle/>
          <a:p>
            <a:pPr algn="ctr"/>
            <a:r>
              <a:rPr lang="de-DE" cap="none" dirty="0">
                <a:solidFill>
                  <a:schemeClr val="accent6">
                    <a:lumMod val="50000"/>
                  </a:schemeClr>
                </a:solidFill>
              </a:rPr>
              <a:t>Das neue Namensschild wird angebracht: „Chance for a better life“</a:t>
            </a:r>
          </a:p>
        </p:txBody>
      </p:sp>
    </p:spTree>
    <p:extLst>
      <p:ext uri="{BB962C8B-B14F-4D97-AF65-F5344CB8AC3E}">
        <p14:creationId xmlns:p14="http://schemas.microsoft.com/office/powerpoint/2010/main" val="3025458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1DF977D-DF76-47B3-88BC-632714B02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5" y="123737"/>
            <a:ext cx="8814033" cy="66105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775635-C12B-427B-A71A-98599C26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5369" y="209726"/>
            <a:ext cx="3059186" cy="5545121"/>
          </a:xfrm>
        </p:spPr>
        <p:txBody>
          <a:bodyPr>
            <a:normAutofit/>
          </a:bodyPr>
          <a:lstStyle/>
          <a:p>
            <a:r>
              <a:rPr lang="de-DE" sz="3200" cap="none" dirty="0">
                <a:solidFill>
                  <a:srgbClr val="7030A0"/>
                </a:solidFill>
              </a:rPr>
              <a:t>Gut angekommen und erstmal entspannen!!</a:t>
            </a:r>
          </a:p>
        </p:txBody>
      </p:sp>
    </p:spTree>
    <p:extLst>
      <p:ext uri="{BB962C8B-B14F-4D97-AF65-F5344CB8AC3E}">
        <p14:creationId xmlns:p14="http://schemas.microsoft.com/office/powerpoint/2010/main" val="631387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D6F3904-FE7C-4F1F-9A95-F19A17EB6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2" y="5830094"/>
            <a:ext cx="6955172" cy="871968"/>
          </a:xfrm>
        </p:spPr>
        <p:txBody>
          <a:bodyPr>
            <a:normAutofit fontScale="90000"/>
          </a:bodyPr>
          <a:lstStyle/>
          <a:p>
            <a:r>
              <a:rPr lang="de-DE" sz="2400" dirty="0"/>
              <a:t>      </a:t>
            </a:r>
            <a:r>
              <a:rPr lang="de-DE" sz="3100" cap="none" dirty="0"/>
              <a:t>Hausbesuch und shoppen gehen </a:t>
            </a:r>
            <a:br>
              <a:rPr lang="de-DE" sz="3100" cap="none" dirty="0"/>
            </a:br>
            <a:r>
              <a:rPr lang="de-DE" sz="3100" cap="none" dirty="0"/>
              <a:t>                 mit den Patenkindern</a:t>
            </a:r>
            <a:endParaRPr lang="de-DE" sz="31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58C6CD-7796-49A6-A280-D27D7D0E6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1" r="19582"/>
          <a:stretch/>
        </p:blipFill>
        <p:spPr>
          <a:xfrm>
            <a:off x="285750" y="155939"/>
            <a:ext cx="6162937" cy="54387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AD6F45F-9655-4006-93F3-598CAC73C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 b="3518"/>
          <a:stretch/>
        </p:blipFill>
        <p:spPr>
          <a:xfrm>
            <a:off x="6762750" y="365125"/>
            <a:ext cx="5143500" cy="62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74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11B9612-8A27-42FB-A869-03D57FF6E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5324"/>
          <a:stretch/>
        </p:blipFill>
        <p:spPr>
          <a:xfrm>
            <a:off x="1671142" y="812493"/>
            <a:ext cx="8353701" cy="60455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93554-AF36-4A36-BD30-F84989BE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559"/>
            <a:ext cx="10515600" cy="528506"/>
          </a:xfrm>
        </p:spPr>
        <p:txBody>
          <a:bodyPr>
            <a:noAutofit/>
          </a:bodyPr>
          <a:lstStyle/>
          <a:p>
            <a:pPr algn="ctr"/>
            <a:r>
              <a:rPr lang="de-DE" sz="3600" cap="none" dirty="0">
                <a:solidFill>
                  <a:srgbClr val="7030A0"/>
                </a:solidFill>
              </a:rPr>
              <a:t>Unser ganzes Team</a:t>
            </a:r>
          </a:p>
        </p:txBody>
      </p:sp>
    </p:spTree>
    <p:extLst>
      <p:ext uri="{BB962C8B-B14F-4D97-AF65-F5344CB8AC3E}">
        <p14:creationId xmlns:p14="http://schemas.microsoft.com/office/powerpoint/2010/main" val="701090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AD127E3-DBF6-4936-9146-E8811FF55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98383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163D4BA4-C885-42FD-A05C-571178AA7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391"/>
            <a:ext cx="10515600" cy="855677"/>
          </a:xfrm>
        </p:spPr>
        <p:txBody>
          <a:bodyPr/>
          <a:lstStyle/>
          <a:p>
            <a:pPr algn="ctr"/>
            <a:r>
              <a:rPr lang="de-DE" cap="none" dirty="0">
                <a:solidFill>
                  <a:srgbClr val="7030A0"/>
                </a:solidFill>
              </a:rPr>
              <a:t>Vier Powerfrauen in der Patenschaftsarbeit</a:t>
            </a:r>
          </a:p>
        </p:txBody>
      </p:sp>
    </p:spTree>
    <p:extLst>
      <p:ext uri="{BB962C8B-B14F-4D97-AF65-F5344CB8AC3E}">
        <p14:creationId xmlns:p14="http://schemas.microsoft.com/office/powerpoint/2010/main" val="2040269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5B590B1-ABCF-4CA3-8E69-6B494696D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9" r="341"/>
          <a:stretch/>
        </p:blipFill>
        <p:spPr>
          <a:xfrm>
            <a:off x="989401" y="1442906"/>
            <a:ext cx="9647840" cy="54150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45164E-11BB-4E79-ACDE-F88A0669B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8724"/>
            <a:ext cx="10355700" cy="1384182"/>
          </a:xfrm>
        </p:spPr>
        <p:txBody>
          <a:bodyPr/>
          <a:lstStyle/>
          <a:p>
            <a:pPr algn="ctr"/>
            <a:r>
              <a:rPr lang="de-DE" cap="none" dirty="0">
                <a:solidFill>
                  <a:schemeClr val="accent6">
                    <a:lumMod val="50000"/>
                  </a:schemeClr>
                </a:solidFill>
              </a:rPr>
              <a:t>Unsere neugegründete Jugendgruppe</a:t>
            </a:r>
          </a:p>
        </p:txBody>
      </p:sp>
    </p:spTree>
    <p:extLst>
      <p:ext uri="{BB962C8B-B14F-4D97-AF65-F5344CB8AC3E}">
        <p14:creationId xmlns:p14="http://schemas.microsoft.com/office/powerpoint/2010/main" val="634520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E2C97-B9B8-4FAD-A2DF-8E4073DCE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9B6FDE-F22B-4DFA-BEA4-5C73193EF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6311868" cy="65913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8D0A1B9-2E74-4D29-8AD3-0B3A03374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31" y="1027906"/>
            <a:ext cx="521758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37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55CEC19-33EF-4EC6-A342-8DAC8CF2C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7" y="254000"/>
            <a:ext cx="4759349" cy="5918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B72731A-E282-4B7C-B87E-DA447FE5D8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7" b="9771"/>
          <a:stretch/>
        </p:blipFill>
        <p:spPr>
          <a:xfrm>
            <a:off x="5661977" y="122237"/>
            <a:ext cx="5409829" cy="326281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67A9190-E406-4BAF-B026-E130AF730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6" t="-14239" r="5026" b="38080"/>
          <a:stretch/>
        </p:blipFill>
        <p:spPr>
          <a:xfrm>
            <a:off x="5217291" y="2876698"/>
            <a:ext cx="6299200" cy="36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71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433AD-328D-4DB5-AD89-D1A3A5E69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6" y="117446"/>
            <a:ext cx="11068574" cy="956346"/>
          </a:xfrm>
        </p:spPr>
        <p:txBody>
          <a:bodyPr>
            <a:normAutofit/>
          </a:bodyPr>
          <a:lstStyle/>
          <a:p>
            <a:pPr algn="ctr"/>
            <a:r>
              <a:rPr lang="de-DE" sz="3600" cap="none" dirty="0">
                <a:solidFill>
                  <a:srgbClr val="7030A0"/>
                </a:solidFill>
              </a:rPr>
              <a:t>Ausflug in die Wüste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C98FC6-1927-4AF6-B030-B5242BD4E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7204" b="3257"/>
          <a:stretch/>
        </p:blipFill>
        <p:spPr>
          <a:xfrm>
            <a:off x="192947" y="1073792"/>
            <a:ext cx="7909098" cy="533120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DAC3238-A637-427C-95C3-1D716AC68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825" y="838011"/>
            <a:ext cx="3714626" cy="55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62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C059483-4467-4C5D-B311-830E8DA45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0"/>
            <a:ext cx="10306050" cy="687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85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98E3C-3C6E-4928-B04A-F9BE6CF89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A6252E-C5E5-45F2-9A01-D484E043E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68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4A5CC12-F584-4A4E-AB2A-869E10615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0"/>
            <a:ext cx="1027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2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1BBFBA5-26C1-4EC9-BD51-384FFDE06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13" y="1162228"/>
            <a:ext cx="8216844" cy="54827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679AC9E-E637-4E7A-93BD-BD927C0B7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7145" y="2592442"/>
            <a:ext cx="9901471" cy="1245577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DF659F53-EE85-443C-9779-E85E55123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13003"/>
            <a:ext cx="10515600" cy="949226"/>
          </a:xfrm>
        </p:spPr>
        <p:txBody>
          <a:bodyPr>
            <a:normAutofit/>
          </a:bodyPr>
          <a:lstStyle/>
          <a:p>
            <a:pPr algn="ctr"/>
            <a:r>
              <a:rPr lang="de-DE" cap="none" dirty="0">
                <a:solidFill>
                  <a:srgbClr val="7030A0"/>
                </a:solidFill>
              </a:rPr>
              <a:t>Unser neuer Kindergarten in Wadi Hoff</a:t>
            </a:r>
          </a:p>
        </p:txBody>
      </p:sp>
    </p:spTree>
    <p:extLst>
      <p:ext uri="{BB962C8B-B14F-4D97-AF65-F5344CB8AC3E}">
        <p14:creationId xmlns:p14="http://schemas.microsoft.com/office/powerpoint/2010/main" val="285599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E6BA3-7CE9-4AA6-8462-5BB6C039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3F5B5A-3DF3-4105-9161-4B9BD4BDF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149" y="0"/>
            <a:ext cx="9235702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558B333-518F-4B29-96F3-5789EFC73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0"/>
            <a:ext cx="10277856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6033CC8-3EBA-4146-A133-19396CD15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0"/>
            <a:ext cx="1027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41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E6BA3-7CE9-4AA6-8462-5BB6C039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3F5B5A-3DF3-4105-9161-4B9BD4BDF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149" y="0"/>
            <a:ext cx="9235702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FDFB1F3-C448-4C88-94B0-90F87841D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0"/>
            <a:ext cx="1027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19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0C16AB5-3E04-4CAA-B09F-BEA8AF06B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9" y="0"/>
            <a:ext cx="9937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74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05B932A-610A-4B11-8004-186A932CF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r="3165"/>
          <a:stretch/>
        </p:blipFill>
        <p:spPr>
          <a:xfrm rot="10800000">
            <a:off x="133181" y="404769"/>
            <a:ext cx="11925638" cy="60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50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987E35-9B74-468F-8B11-138D6070A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0" y="365125"/>
            <a:ext cx="3481431" cy="5322611"/>
          </a:xfrm>
        </p:spPr>
        <p:txBody>
          <a:bodyPr>
            <a:normAutofit/>
          </a:bodyPr>
          <a:lstStyle/>
          <a:p>
            <a:pPr algn="ctr"/>
            <a:r>
              <a:rPr lang="de-DE" sz="3200" cap="none" dirty="0">
                <a:solidFill>
                  <a:srgbClr val="7030A0"/>
                </a:solidFill>
              </a:rPr>
              <a:t>Unsere lieben Gäste beteiligen sich gleich mit Begeisterung am Morgenkreis im Kindergarten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1D3B94-74A3-45BA-A378-368FCA70B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59" y="0"/>
            <a:ext cx="8473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4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CBE57C7-B092-4EA8-A728-E06AB6DEB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8" y="190779"/>
            <a:ext cx="9505542" cy="64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95090"/>
      </p:ext>
    </p:extLst>
  </p:cSld>
  <p:clrMapOvr>
    <a:masterClrMapping/>
  </p:clrMapOvr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88</Words>
  <Application>Microsoft Office PowerPoint</Application>
  <PresentationFormat>Breitbild</PresentationFormat>
  <Paragraphs>13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2" baseType="lpstr">
      <vt:lpstr>Century Gothic</vt:lpstr>
      <vt:lpstr>Wingdings 3</vt:lpstr>
      <vt:lpstr>Segment</vt:lpstr>
      <vt:lpstr>Ägyptenreise November 2023</vt:lpstr>
      <vt:lpstr>Gut angekommen und erstmal entspannen!!</vt:lpstr>
      <vt:lpstr>Unser neuer Kindergarten in Wadi Hoff</vt:lpstr>
      <vt:lpstr>PowerPoint-Präsentation</vt:lpstr>
      <vt:lpstr>PowerPoint-Präsentation</vt:lpstr>
      <vt:lpstr>PowerPoint-Präsentation</vt:lpstr>
      <vt:lpstr>PowerPoint-Präsentation</vt:lpstr>
      <vt:lpstr>Unsere lieben Gäste beteiligen sich gleich mit Begeisterung am Morgenkreis im Kindergarten</vt:lpstr>
      <vt:lpstr>PowerPoint-Präsentation</vt:lpstr>
      <vt:lpstr>PowerPoint-Präsentation</vt:lpstr>
      <vt:lpstr>PowerPoint-Präsentation</vt:lpstr>
      <vt:lpstr>PowerPoint-Präsentation</vt:lpstr>
      <vt:lpstr>        Unsere fleißigen Küchenfeen               bereiten das Essen zu.</vt:lpstr>
      <vt:lpstr>PowerPoint-Präsentation</vt:lpstr>
      <vt:lpstr>PowerPoint-Präsentation</vt:lpstr>
      <vt:lpstr>Auf dem Spielplatz</vt:lpstr>
      <vt:lpstr>PowerPoint-Präsentation</vt:lpstr>
      <vt:lpstr>Am Ende geht es mit unserem Bus nach Hause</vt:lpstr>
      <vt:lpstr>Das neue Namensschild wird angebracht: „Chance for a better life“</vt:lpstr>
      <vt:lpstr>      Hausbesuch und shoppen gehen                   mit den Patenkindern</vt:lpstr>
      <vt:lpstr>Unser ganzes Team</vt:lpstr>
      <vt:lpstr>Vier Powerfrauen in der Patenschaftsarbeit</vt:lpstr>
      <vt:lpstr>Unsere neugegründete Jugendgruppe</vt:lpstr>
      <vt:lpstr>PowerPoint-Präsentation</vt:lpstr>
      <vt:lpstr>PowerPoint-Präsentation</vt:lpstr>
      <vt:lpstr>Ausflug in die Wüste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Ägyptenreise Nov.2023</dc:title>
  <dc:creator>Günter</dc:creator>
  <cp:lastModifiedBy>Günther</cp:lastModifiedBy>
  <cp:revision>20</cp:revision>
  <dcterms:created xsi:type="dcterms:W3CDTF">2023-12-07T15:15:08Z</dcterms:created>
  <dcterms:modified xsi:type="dcterms:W3CDTF">2024-03-01T13:33:17Z</dcterms:modified>
</cp:coreProperties>
</file>